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50_A2A58172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handoutMasterIdLst>
    <p:handoutMasterId r:id="rId143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368" r:id="rId33"/>
    <p:sldId id="333" r:id="rId34"/>
    <p:sldId id="336" r:id="rId35"/>
    <p:sldId id="334" r:id="rId36"/>
    <p:sldId id="335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6" r:id="rId56"/>
    <p:sldId id="378" r:id="rId57"/>
    <p:sldId id="389" r:id="rId58"/>
    <p:sldId id="390" r:id="rId59"/>
    <p:sldId id="379" r:id="rId60"/>
    <p:sldId id="382" r:id="rId61"/>
    <p:sldId id="383" r:id="rId62"/>
    <p:sldId id="384" r:id="rId63"/>
    <p:sldId id="385" r:id="rId64"/>
    <p:sldId id="387" r:id="rId65"/>
    <p:sldId id="377" r:id="rId66"/>
    <p:sldId id="392" r:id="rId67"/>
    <p:sldId id="381" r:id="rId68"/>
    <p:sldId id="386" r:id="rId69"/>
    <p:sldId id="391" r:id="rId70"/>
    <p:sldId id="395" r:id="rId71"/>
    <p:sldId id="396" r:id="rId72"/>
    <p:sldId id="397" r:id="rId73"/>
    <p:sldId id="398" r:id="rId74"/>
    <p:sldId id="375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364" r:id="rId84"/>
    <p:sldId id="357" r:id="rId85"/>
    <p:sldId id="358" r:id="rId86"/>
    <p:sldId id="360" r:id="rId87"/>
    <p:sldId id="359" r:id="rId88"/>
    <p:sldId id="363" r:id="rId89"/>
    <p:sldId id="321" r:id="rId90"/>
    <p:sldId id="315" r:id="rId91"/>
    <p:sldId id="304" r:id="rId92"/>
    <p:sldId id="257" r:id="rId93"/>
    <p:sldId id="258" r:id="rId94"/>
    <p:sldId id="290" r:id="rId95"/>
    <p:sldId id="291" r:id="rId96"/>
    <p:sldId id="292" r:id="rId97"/>
    <p:sldId id="301" r:id="rId98"/>
    <p:sldId id="303" r:id="rId99"/>
    <p:sldId id="270" r:id="rId100"/>
    <p:sldId id="316" r:id="rId101"/>
    <p:sldId id="307" r:id="rId102"/>
    <p:sldId id="278" r:id="rId103"/>
    <p:sldId id="282" r:id="rId104"/>
    <p:sldId id="300" r:id="rId105"/>
    <p:sldId id="274" r:id="rId106"/>
    <p:sldId id="273" r:id="rId107"/>
    <p:sldId id="285" r:id="rId108"/>
    <p:sldId id="305" r:id="rId109"/>
    <p:sldId id="306" r:id="rId110"/>
    <p:sldId id="284" r:id="rId111"/>
    <p:sldId id="276" r:id="rId112"/>
    <p:sldId id="261" r:id="rId113"/>
    <p:sldId id="269" r:id="rId114"/>
    <p:sldId id="263" r:id="rId115"/>
    <p:sldId id="264" r:id="rId116"/>
    <p:sldId id="260" r:id="rId117"/>
    <p:sldId id="265" r:id="rId118"/>
    <p:sldId id="267" r:id="rId119"/>
    <p:sldId id="266" r:id="rId120"/>
    <p:sldId id="271" r:id="rId121"/>
    <p:sldId id="277" r:id="rId122"/>
    <p:sldId id="279" r:id="rId123"/>
    <p:sldId id="268" r:id="rId124"/>
    <p:sldId id="280" r:id="rId125"/>
    <p:sldId id="281" r:id="rId126"/>
    <p:sldId id="287" r:id="rId127"/>
    <p:sldId id="288" r:id="rId128"/>
    <p:sldId id="302" r:id="rId129"/>
    <p:sldId id="309" r:id="rId130"/>
    <p:sldId id="310" r:id="rId131"/>
    <p:sldId id="311" r:id="rId132"/>
    <p:sldId id="312" r:id="rId133"/>
    <p:sldId id="313" r:id="rId134"/>
    <p:sldId id="314" r:id="rId135"/>
    <p:sldId id="275" r:id="rId136"/>
    <p:sldId id="298" r:id="rId137"/>
    <p:sldId id="294" r:id="rId138"/>
    <p:sldId id="295" r:id="rId139"/>
    <p:sldId id="296" r:id="rId140"/>
    <p:sldId id="297" r:id="rId14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FF"/>
    <a:srgbClr val="CECECE"/>
    <a:srgbClr val="A9D18E"/>
    <a:srgbClr val="FFFFCC"/>
    <a:srgbClr val="4472C4"/>
    <a:srgbClr val="CC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106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148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comments/modernComment_150_A2A581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AC849E-854F-4338-859E-8D48CED81D81}" authorId="{6F4C601D-A3FB-E5F9-28C4-8691D725C714}" created="2025-12-25T20:20:52.87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8755570" sldId="336"/>
      <ac:graphicFrameMk id="4" creationId="{61054D4F-50EB-4216-9E26-903E352CCA4A}"/>
      <ac:tblMk/>
      <ac:tcMk rowId="615310716" colId="947167074"/>
      <ac:txMk cp="0" len="12">
        <ac:context len="13" hash="9094554"/>
      </ac:txMk>
    </ac:txMkLst>
    <p188:pos x="2469535" y="2657567"/>
    <p188:txBody>
      <a:bodyPr/>
      <a:lstStyle/>
      <a:p>
        <a:r>
          <a:rPr lang="en-US"/>
          <a:t>It appears that ROR has the following semantics:
ROR Rd, Rs
1. Rd = {Carry Flag, Rs[7:1]}
2. Carry Flag = Rs[0] (and all other flags are set as well)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slide" Target="slide2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24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3" Type="http://schemas.openxmlformats.org/officeDocument/2006/relationships/image" Target="../media/image37.png"/><Relationship Id="rId7" Type="http://schemas.openxmlformats.org/officeDocument/2006/relationships/slide" Target="slide9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5" Type="http://schemas.openxmlformats.org/officeDocument/2006/relationships/slide" Target="slide102.xml"/><Relationship Id="rId10" Type="http://schemas.openxmlformats.org/officeDocument/2006/relationships/image" Target="../media/image1.png"/><Relationship Id="rId4" Type="http://schemas.openxmlformats.org/officeDocument/2006/relationships/slide" Target="slide97.xml"/><Relationship Id="rId9" Type="http://schemas.openxmlformats.org/officeDocument/2006/relationships/slide" Target="slide9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38.png"/><Relationship Id="rId7" Type="http://schemas.openxmlformats.org/officeDocument/2006/relationships/slide" Target="slide97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5" Type="http://schemas.openxmlformats.org/officeDocument/2006/relationships/image" Target="../media/image19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1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8.png"/><Relationship Id="rId9" Type="http://schemas.openxmlformats.org/officeDocument/2006/relationships/slide" Target="slide104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39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9.xml"/><Relationship Id="rId4" Type="http://schemas.openxmlformats.org/officeDocument/2006/relationships/image" Target="../media/image40.png"/><Relationship Id="rId9" Type="http://schemas.openxmlformats.org/officeDocument/2006/relationships/slide" Target="slide9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6.png"/><Relationship Id="rId7" Type="http://schemas.openxmlformats.org/officeDocument/2006/relationships/slide" Target="slide91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7.png"/><Relationship Id="rId4" Type="http://schemas.openxmlformats.org/officeDocument/2006/relationships/hyperlink" Target="https://commons.wikimedia.org/wiki/Category:NOR_gate_symbols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8.png"/><Relationship Id="rId7" Type="http://schemas.openxmlformats.org/officeDocument/2006/relationships/slide" Target="slide9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jpeg"/><Relationship Id="rId7" Type="http://schemas.openxmlformats.org/officeDocument/2006/relationships/slide" Target="slide99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1.png"/><Relationship Id="rId4" Type="http://schemas.openxmlformats.org/officeDocument/2006/relationships/image" Target="../media/image79.jpeg"/><Relationship Id="rId9" Type="http://schemas.openxmlformats.org/officeDocument/2006/relationships/slide" Target="slide9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.png"/><Relationship Id="rId3" Type="http://schemas.openxmlformats.org/officeDocument/2006/relationships/slide" Target="slide108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1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slide" Target="slide101.xml"/><Relationship Id="rId10" Type="http://schemas.openxmlformats.org/officeDocument/2006/relationships/slide" Target="slide96.xml"/><Relationship Id="rId4" Type="http://schemas.openxmlformats.org/officeDocument/2006/relationships/slide" Target="slide97.xml"/><Relationship Id="rId9" Type="http://schemas.openxmlformats.org/officeDocument/2006/relationships/hyperlink" Target="https://liucs.net/cs101s14/n4-logic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88.xml"/><Relationship Id="rId7" Type="http://schemas.openxmlformats.org/officeDocument/2006/relationships/slide" Target="slide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image" Target="../media/image13.png"/><Relationship Id="rId5" Type="http://schemas.openxmlformats.org/officeDocument/2006/relationships/slide" Target="slide8.xml"/><Relationship Id="rId10" Type="http://schemas.openxmlformats.org/officeDocument/2006/relationships/image" Target="../media/image12.png"/><Relationship Id="rId4" Type="http://schemas.openxmlformats.org/officeDocument/2006/relationships/slide" Target="slide96.xml"/><Relationship Id="rId9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96.xml"/><Relationship Id="rId4" Type="http://schemas.openxmlformats.org/officeDocument/2006/relationships/slide" Target="slide8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3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8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1.xml"/><Relationship Id="rId4" Type="http://schemas.openxmlformats.org/officeDocument/2006/relationships/slide" Target="slide9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6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3.xml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96.xml"/><Relationship Id="rId3" Type="http://schemas.openxmlformats.org/officeDocument/2006/relationships/slide" Target="slide27.xml"/><Relationship Id="rId7" Type="http://schemas.openxmlformats.org/officeDocument/2006/relationships/slide" Target="slide23.xml"/><Relationship Id="rId12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8.png"/><Relationship Id="rId5" Type="http://schemas.openxmlformats.org/officeDocument/2006/relationships/slide" Target="slide10.xml"/><Relationship Id="rId10" Type="http://schemas.openxmlformats.org/officeDocument/2006/relationships/slide" Target="slide22.xml"/><Relationship Id="rId4" Type="http://schemas.openxmlformats.org/officeDocument/2006/relationships/slide" Target="slide32.xml"/><Relationship Id="rId9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8.xml"/><Relationship Id="rId3" Type="http://schemas.openxmlformats.org/officeDocument/2006/relationships/image" Target="../media/image19.jpeg"/><Relationship Id="rId7" Type="http://schemas.openxmlformats.org/officeDocument/2006/relationships/slide" Target="slide96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11" Type="http://schemas.openxmlformats.org/officeDocument/2006/relationships/slide" Target="slide8.xml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slide" Target="slide86.xml"/><Relationship Id="rId9" Type="http://schemas.openxmlformats.org/officeDocument/2006/relationships/slide" Target="slide91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91.xml"/><Relationship Id="rId7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8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3" Type="http://schemas.openxmlformats.org/officeDocument/2006/relationships/image" Target="../media/image21.png"/><Relationship Id="rId7" Type="http://schemas.openxmlformats.org/officeDocument/2006/relationships/slide" Target="slide27.xml"/><Relationship Id="rId12" Type="http://schemas.openxmlformats.org/officeDocument/2006/relationships/slide" Target="slide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slide" Target="slide8.xml"/><Relationship Id="rId5" Type="http://schemas.openxmlformats.org/officeDocument/2006/relationships/image" Target="../media/image22.png"/><Relationship Id="rId10" Type="http://schemas.openxmlformats.org/officeDocument/2006/relationships/slide" Target="slide86.xml"/><Relationship Id="rId4" Type="http://schemas.openxmlformats.org/officeDocument/2006/relationships/slide" Target="slide88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2.xml"/><Relationship Id="rId18" Type="http://schemas.openxmlformats.org/officeDocument/2006/relationships/slide" Target="slide91.xml"/><Relationship Id="rId26" Type="http://schemas.openxmlformats.org/officeDocument/2006/relationships/slide" Target="slide7.xml"/><Relationship Id="rId3" Type="http://schemas.openxmlformats.org/officeDocument/2006/relationships/slide" Target="slide87.xml"/><Relationship Id="rId21" Type="http://schemas.openxmlformats.org/officeDocument/2006/relationships/slide" Target="slide26.xml"/><Relationship Id="rId7" Type="http://schemas.openxmlformats.org/officeDocument/2006/relationships/slide" Target="slide96.xml"/><Relationship Id="rId12" Type="http://schemas.openxmlformats.org/officeDocument/2006/relationships/slide" Target="slide97.xml"/><Relationship Id="rId17" Type="http://schemas.openxmlformats.org/officeDocument/2006/relationships/slide" Target="slide108.xml"/><Relationship Id="rId25" Type="http://schemas.openxmlformats.org/officeDocument/2006/relationships/image" Target="../media/image16.png"/><Relationship Id="rId2" Type="http://schemas.openxmlformats.org/officeDocument/2006/relationships/image" Target="../media/image23.png"/><Relationship Id="rId16" Type="http://schemas.openxmlformats.org/officeDocument/2006/relationships/slide" Target="slide92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8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5.xml"/><Relationship Id="rId15" Type="http://schemas.openxmlformats.org/officeDocument/2006/relationships/slide" Target="slide94.xml"/><Relationship Id="rId23" Type="http://schemas.openxmlformats.org/officeDocument/2006/relationships/image" Target="../media/image25.png"/><Relationship Id="rId10" Type="http://schemas.openxmlformats.org/officeDocument/2006/relationships/slide" Target="slide99.xml"/><Relationship Id="rId19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4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8.xml"/><Relationship Id="rId7" Type="http://schemas.openxmlformats.org/officeDocument/2006/relationships/slide" Target="slide85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4.xml"/><Relationship Id="rId3" Type="http://schemas.openxmlformats.org/officeDocument/2006/relationships/slide" Target="slide99.xml"/><Relationship Id="rId21" Type="http://schemas.openxmlformats.org/officeDocument/2006/relationships/slide" Target="slide11.xml"/><Relationship Id="rId7" Type="http://schemas.openxmlformats.org/officeDocument/2006/relationships/slide" Target="slide103.xml"/><Relationship Id="rId12" Type="http://schemas.openxmlformats.org/officeDocument/2006/relationships/slide" Target="slide8.xml"/><Relationship Id="rId17" Type="http://schemas.openxmlformats.org/officeDocument/2006/relationships/image" Target="../media/image27.jpeg"/><Relationship Id="rId2" Type="http://schemas.openxmlformats.org/officeDocument/2006/relationships/image" Target="../media/image18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7.xml"/><Relationship Id="rId15" Type="http://schemas.openxmlformats.org/officeDocument/2006/relationships/slide" Target="slide14.xml"/><Relationship Id="rId23" Type="http://schemas.openxmlformats.org/officeDocument/2006/relationships/slide" Target="slide91.xml"/><Relationship Id="rId10" Type="http://schemas.openxmlformats.org/officeDocument/2006/relationships/slide" Target="slide92.xml"/><Relationship Id="rId19" Type="http://schemas.openxmlformats.org/officeDocument/2006/relationships/slide" Target="slide96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0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3.png"/><Relationship Id="rId5" Type="http://schemas.openxmlformats.org/officeDocument/2006/relationships/slide" Target="slide91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image" Target="../media/image8.png"/><Relationship Id="rId18" Type="http://schemas.openxmlformats.org/officeDocument/2006/relationships/slide" Target="slide81.xml"/><Relationship Id="rId3" Type="http://schemas.openxmlformats.org/officeDocument/2006/relationships/image" Target="../media/image37.png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17" Type="http://schemas.openxmlformats.org/officeDocument/2006/relationships/slide" Target="slide80.xml"/><Relationship Id="rId2" Type="http://schemas.openxmlformats.org/officeDocument/2006/relationships/notesSlide" Target="../notesSlides/notesSlide10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11" Type="http://schemas.openxmlformats.org/officeDocument/2006/relationships/slide" Target="slide20.xml"/><Relationship Id="rId5" Type="http://schemas.openxmlformats.org/officeDocument/2006/relationships/slide" Target="slide102.xml"/><Relationship Id="rId15" Type="http://schemas.openxmlformats.org/officeDocument/2006/relationships/slide" Target="slide78.xml"/><Relationship Id="rId10" Type="http://schemas.openxmlformats.org/officeDocument/2006/relationships/slide" Target="slide101.xml"/><Relationship Id="rId19" Type="http://schemas.openxmlformats.org/officeDocument/2006/relationships/slide" Target="slide82.xml"/><Relationship Id="rId4" Type="http://schemas.openxmlformats.org/officeDocument/2006/relationships/slide" Target="slide97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8.png"/><Relationship Id="rId9" Type="http://schemas.openxmlformats.org/officeDocument/2006/relationships/slide" Target="slide10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39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40.png"/><Relationship Id="rId9" Type="http://schemas.openxmlformats.org/officeDocument/2006/relationships/slide" Target="slide9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0.xml"/><Relationship Id="rId3" Type="http://schemas.openxmlformats.org/officeDocument/2006/relationships/slide" Target="slide36.xml"/><Relationship Id="rId7" Type="http://schemas.openxmlformats.org/officeDocument/2006/relationships/slide" Target="slide74.xml"/><Relationship Id="rId12" Type="http://schemas.openxmlformats.org/officeDocument/2006/relationships/slide" Target="slide79.xml"/><Relationship Id="rId17" Type="http://schemas.openxmlformats.org/officeDocument/2006/relationships/image" Target="../media/image1.png"/><Relationship Id="rId2" Type="http://schemas.openxmlformats.org/officeDocument/2006/relationships/slide" Target="slide35.xml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78.xml"/><Relationship Id="rId5" Type="http://schemas.openxmlformats.org/officeDocument/2006/relationships/slide" Target="slide53.xml"/><Relationship Id="rId15" Type="http://schemas.openxmlformats.org/officeDocument/2006/relationships/slide" Target="slide82.xml"/><Relationship Id="rId10" Type="http://schemas.openxmlformats.org/officeDocument/2006/relationships/slide" Target="slide77.xml"/><Relationship Id="rId4" Type="http://schemas.openxmlformats.org/officeDocument/2006/relationships/slide" Target="slide37.xml"/><Relationship Id="rId9" Type="http://schemas.openxmlformats.org/officeDocument/2006/relationships/slide" Target="slide76.xml"/><Relationship Id="rId14" Type="http://schemas.openxmlformats.org/officeDocument/2006/relationships/slide" Target="slide8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microsoft.com/office/2018/10/relationships/comments" Target="../comments/modernComment_150_A2A58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5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3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01.xml"/><Relationship Id="rId7" Type="http://schemas.openxmlformats.org/officeDocument/2006/relationships/slide" Target="slide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04.xml"/><Relationship Id="rId3" Type="http://schemas.openxmlformats.org/officeDocument/2006/relationships/slide" Target="slide92.xml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2.xml"/><Relationship Id="rId11" Type="http://schemas.openxmlformats.org/officeDocument/2006/relationships/slide" Target="slide94.xml"/><Relationship Id="rId5" Type="http://schemas.openxmlformats.org/officeDocument/2006/relationships/slide" Target="slide99.xml"/><Relationship Id="rId15" Type="http://schemas.openxmlformats.org/officeDocument/2006/relationships/slide" Target="slide98.xml"/><Relationship Id="rId10" Type="http://schemas.openxmlformats.org/officeDocument/2006/relationships/slide" Target="slide107.xml"/><Relationship Id="rId4" Type="http://schemas.openxmlformats.org/officeDocument/2006/relationships/slide" Target="slide95.xml"/><Relationship Id="rId9" Type="http://schemas.openxmlformats.org/officeDocument/2006/relationships/slide" Target="slide105.xml"/><Relationship Id="rId14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slide" Target="slide9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slide" Target="slide99.xml"/><Relationship Id="rId5" Type="http://schemas.openxmlformats.org/officeDocument/2006/relationships/image" Target="../media/image61.png"/><Relationship Id="rId10" Type="http://schemas.openxmlformats.org/officeDocument/2006/relationships/slide" Target="slide97.xml"/><Relationship Id="rId4" Type="http://schemas.openxmlformats.org/officeDocument/2006/relationships/image" Target="../media/image60.png"/><Relationship Id="rId9" Type="http://schemas.openxmlformats.org/officeDocument/2006/relationships/slide" Target="slide9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16.png"/><Relationship Id="rId7" Type="http://schemas.openxmlformats.org/officeDocument/2006/relationships/image" Target="../media/image65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slide" Target="slide99.xml"/><Relationship Id="rId5" Type="http://schemas.openxmlformats.org/officeDocument/2006/relationships/image" Target="../media/image62.png"/><Relationship Id="rId10" Type="http://schemas.openxmlformats.org/officeDocument/2006/relationships/slide" Target="slide97.xml"/><Relationship Id="rId4" Type="http://schemas.openxmlformats.org/officeDocument/2006/relationships/image" Target="../media/image64.png"/><Relationship Id="rId9" Type="http://schemas.openxmlformats.org/officeDocument/2006/relationships/slide" Target="slide9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6.png"/><Relationship Id="rId7" Type="http://schemas.openxmlformats.org/officeDocument/2006/relationships/slide" Target="slide9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9.xml"/><Relationship Id="rId5" Type="http://schemas.openxmlformats.org/officeDocument/2006/relationships/slide" Target="slide97.xml"/><Relationship Id="rId4" Type="http://schemas.openxmlformats.org/officeDocument/2006/relationships/slide" Target="slide9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7.gif"/><Relationship Id="rId7" Type="http://schemas.openxmlformats.org/officeDocument/2006/relationships/slide" Target="slide91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73.jpeg"/><Relationship Id="rId17" Type="http://schemas.openxmlformats.org/officeDocument/2006/relationships/image" Target="../media/image1.png"/><Relationship Id="rId2" Type="http://schemas.openxmlformats.org/officeDocument/2006/relationships/image" Target="../media/image71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5.png"/><Relationship Id="rId10" Type="http://schemas.openxmlformats.org/officeDocument/2006/relationships/image" Target="../media/image72.gif"/><Relationship Id="rId4" Type="http://schemas.openxmlformats.org/officeDocument/2006/relationships/image" Target="../media/image25.png"/><Relationship Id="rId9" Type="http://schemas.openxmlformats.org/officeDocument/2006/relationships/image" Target="../media/image69.gif"/><Relationship Id="rId14" Type="http://schemas.openxmlformats.org/officeDocument/2006/relationships/image" Target="../media/image7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4.xml"/><Relationship Id="rId3" Type="http://schemas.openxmlformats.org/officeDocument/2006/relationships/slide" Target="slide99.xml"/><Relationship Id="rId7" Type="http://schemas.openxmlformats.org/officeDocument/2006/relationships/slide" Target="slide103.xml"/><Relationship Id="rId12" Type="http://schemas.openxmlformats.org/officeDocument/2006/relationships/slide" Target="slide98.xml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107.xml"/><Relationship Id="rId5" Type="http://schemas.openxmlformats.org/officeDocument/2006/relationships/slide" Target="slide97.xml"/><Relationship Id="rId15" Type="http://schemas.openxmlformats.org/officeDocument/2006/relationships/slide" Target="slide96.xml"/><Relationship Id="rId10" Type="http://schemas.openxmlformats.org/officeDocument/2006/relationships/slide" Target="slide92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7.jpe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.png"/><Relationship Id="rId3" Type="http://schemas.openxmlformats.org/officeDocument/2006/relationships/image" Target="../media/image19.jpeg"/><Relationship Id="rId7" Type="http://schemas.openxmlformats.org/officeDocument/2006/relationships/slide" Target="slide99.xml"/><Relationship Id="rId12" Type="http://schemas.openxmlformats.org/officeDocument/2006/relationships/slide" Target="slide9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6.xml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slide" Target="slide9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24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9954500" y="34046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9F761-55C7-4FF4-26E0-C98E63B91E0C}"/>
              </a:ext>
            </a:extLst>
          </p:cNvPr>
          <p:cNvGrpSpPr/>
          <p:nvPr/>
        </p:nvGrpSpPr>
        <p:grpSpPr>
          <a:xfrm>
            <a:off x="6336058" y="2730476"/>
            <a:ext cx="2934639" cy="2304741"/>
            <a:chOff x="4856171" y="2730476"/>
            <a:chExt cx="2934639" cy="2304741"/>
          </a:xfrm>
        </p:grpSpPr>
        <p:pic>
          <p:nvPicPr>
            <p:cNvPr id="8" name="Picture 7" descr="A diagram of a circuit board&#10;&#10;AI-generated content may be incorrect.">
              <a:extLst>
                <a:ext uri="{FF2B5EF4-FFF2-40B4-BE49-F238E27FC236}">
                  <a16:creationId xmlns:a16="http://schemas.microsoft.com/office/drawing/2014/main" id="{BD4857BA-959F-21B0-EF5F-3AB4E08B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171" y="2730476"/>
              <a:ext cx="2934639" cy="2304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E676CF-ED0E-DC5C-FD81-5034A215201F}"/>
                </a:ext>
              </a:extLst>
            </p:cNvPr>
            <p:cNvSpPr txBox="1"/>
            <p:nvPr/>
          </p:nvSpPr>
          <p:spPr>
            <a:xfrm rot="5400000">
              <a:off x="5841726" y="3495873"/>
              <a:ext cx="963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157: </a:t>
              </a:r>
              <a:r>
                <a:rPr lang="en-US" sz="1400" dirty="0" err="1"/>
                <a:t>ARSrc</a:t>
              </a:r>
              <a:endParaRPr lang="en-US" sz="1400" dirty="0"/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1856A3-0411-64E4-0A75-D6071B336C5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67966" y="3376558"/>
            <a:ext cx="1586534" cy="1048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021240-E09C-3B2B-D6E9-B7EEE926064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367966" y="3481442"/>
            <a:ext cx="1586534" cy="768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EABDE0-D23F-D961-1ABB-9809BBA29276}"/>
              </a:ext>
            </a:extLst>
          </p:cNvPr>
          <p:cNvSpPr txBox="1"/>
          <p:nvPr/>
        </p:nvSpPr>
        <p:spPr>
          <a:xfrm>
            <a:off x="4842960" y="135191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[5],</a:t>
            </a:r>
            <a:r>
              <a:rPr lang="en-US" sz="1050" dirty="0" err="1"/>
              <a:t>Instr</a:t>
            </a:r>
            <a:r>
              <a:rPr lang="en-US" sz="1050" dirty="0"/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4102C-7135-C100-4C2B-29D3846B4379}"/>
              </a:ext>
            </a:extLst>
          </p:cNvPr>
          <p:cNvSpPr txBox="1"/>
          <p:nvPr/>
        </p:nvSpPr>
        <p:spPr>
          <a:xfrm>
            <a:off x="543431" y="2120510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750-042F-1158-EB60-49F60EECC376}"/>
              </a:ext>
            </a:extLst>
          </p:cNvPr>
          <p:cNvSpPr txBox="1"/>
          <p:nvPr/>
        </p:nvSpPr>
        <p:spPr>
          <a:xfrm>
            <a:off x="4871173" y="175117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[9],</a:t>
            </a:r>
            <a:r>
              <a:rPr lang="en-US" sz="1050" dirty="0" err="1"/>
              <a:t>Instr</a:t>
            </a:r>
            <a:r>
              <a:rPr lang="en-US" sz="1050" dirty="0"/>
              <a:t>[8]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96FE8F99-1FD0-D2DC-595A-B3D7401AFC23}"/>
              </a:ext>
            </a:extLst>
          </p:cNvPr>
          <p:cNvSpPr txBox="1"/>
          <p:nvPr/>
        </p:nvSpPr>
        <p:spPr>
          <a:xfrm>
            <a:off x="5156939" y="2945070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[9],</a:t>
            </a:r>
            <a:r>
              <a:rPr lang="en-US" sz="1200" dirty="0" err="1"/>
              <a:t>Instr</a:t>
            </a:r>
            <a:r>
              <a:rPr lang="en-US" sz="1200" dirty="0"/>
              <a:t>[8]</a:t>
            </a: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F00C941B-1424-4EE5-5FEE-8C4A2B6B4211}"/>
              </a:ext>
            </a:extLst>
          </p:cNvPr>
          <p:cNvSpPr txBox="1"/>
          <p:nvPr/>
        </p:nvSpPr>
        <p:spPr>
          <a:xfrm>
            <a:off x="5156939" y="3792548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[5],</a:t>
            </a:r>
            <a:r>
              <a:rPr lang="en-US" sz="1200" dirty="0" err="1"/>
              <a:t>Instr</a:t>
            </a:r>
            <a:r>
              <a:rPr lang="en-US" sz="1200" dirty="0"/>
              <a:t>[1]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5119F70-6ED5-BBA5-1E3E-84F64B8F9BEB}"/>
              </a:ext>
            </a:extLst>
          </p:cNvPr>
          <p:cNvCxnSpPr>
            <a:stCxn id="24" idx="3"/>
          </p:cNvCxnSpPr>
          <p:nvPr/>
        </p:nvCxnSpPr>
        <p:spPr>
          <a:xfrm flipV="1">
            <a:off x="6287120" y="2947737"/>
            <a:ext cx="661120" cy="89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61CB31-3A53-B60B-C8EC-3D1F08FD375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287120" y="3037403"/>
            <a:ext cx="661120" cy="95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8A478A8-5AB4-2348-9877-8FB333E4A760}"/>
              </a:ext>
            </a:extLst>
          </p:cNvPr>
          <p:cNvCxnSpPr>
            <a:stCxn id="26" idx="3"/>
          </p:cNvCxnSpPr>
          <p:nvPr/>
        </p:nvCxnSpPr>
        <p:spPr>
          <a:xfrm flipV="1">
            <a:off x="6287120" y="3782503"/>
            <a:ext cx="661120" cy="1023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65F4537-0FE2-0E4D-BE8E-5966020A158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87120" y="3884881"/>
            <a:ext cx="678568" cy="92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0C00A2-611C-1853-2766-EF747760FAFE}"/>
              </a:ext>
            </a:extLst>
          </p:cNvPr>
          <p:cNvSpPr txBox="1"/>
          <p:nvPr/>
        </p:nvSpPr>
        <p:spPr>
          <a:xfrm>
            <a:off x="6355694" y="4737511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0v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2E3944-0493-9EB8-1E27-E2F0C7FFB9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676616" y="4868316"/>
            <a:ext cx="524284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06211-3253-0F52-BE75-D0BF21A3FAC6}"/>
              </a:ext>
            </a:extLst>
          </p:cNvPr>
          <p:cNvGrpSpPr/>
          <p:nvPr/>
        </p:nvGrpSpPr>
        <p:grpSpPr>
          <a:xfrm>
            <a:off x="5704875" y="4601289"/>
            <a:ext cx="971741" cy="161583"/>
            <a:chOff x="1992327" y="3569991"/>
            <a:chExt cx="971741" cy="283170"/>
          </a:xfrm>
        </p:grpSpPr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A530EECC-1A66-FDCD-BB06-11F83BE92488}"/>
                </a:ext>
              </a:extLst>
            </p:cNvPr>
            <p:cNvSpPr txBox="1"/>
            <p:nvPr/>
          </p:nvSpPr>
          <p:spPr>
            <a:xfrm>
              <a:off x="1992327" y="3569991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7137E3-617D-B65E-B495-2F0D67CC643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852510-B728-5EC5-701F-DC93A8FB8781}"/>
              </a:ext>
            </a:extLst>
          </p:cNvPr>
          <p:cNvCxnSpPr/>
          <p:nvPr/>
        </p:nvCxnSpPr>
        <p:spPr>
          <a:xfrm>
            <a:off x="6671508" y="4680285"/>
            <a:ext cx="547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9829A52-DAB5-4D13-3908-27E54321D262}"/>
              </a:ext>
            </a:extLst>
          </p:cNvPr>
          <p:cNvSpPr/>
          <p:nvPr/>
        </p:nvSpPr>
        <p:spPr>
          <a:xfrm>
            <a:off x="10440793" y="484726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ECD86B91-57A1-9975-53C3-132FF250C149}"/>
              </a:ext>
            </a:extLst>
          </p:cNvPr>
          <p:cNvSpPr/>
          <p:nvPr/>
        </p:nvSpPr>
        <p:spPr>
          <a:xfrm>
            <a:off x="10440793" y="5138376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42E08E-5C65-BA2D-07FA-EAB98A83B985}"/>
              </a:ext>
            </a:extLst>
          </p:cNvPr>
          <p:cNvSpPr/>
          <p:nvPr/>
        </p:nvSpPr>
        <p:spPr>
          <a:xfrm>
            <a:off x="11484876" y="370020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79FF971-A6F8-9316-35B6-0955954C96F8}"/>
              </a:ext>
            </a:extLst>
          </p:cNvPr>
          <p:cNvSpPr/>
          <p:nvPr/>
        </p:nvSpPr>
        <p:spPr>
          <a:xfrm>
            <a:off x="2614598" y="257341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D37BB76-9B16-59F2-7B88-B25FC16784FD}"/>
              </a:ext>
            </a:extLst>
          </p:cNvPr>
          <p:cNvSpPr/>
          <p:nvPr/>
        </p:nvSpPr>
        <p:spPr>
          <a:xfrm>
            <a:off x="5042029" y="260155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D0C9EC9-BCA8-99CE-A56E-9FF46AC4E81B}"/>
              </a:ext>
            </a:extLst>
          </p:cNvPr>
          <p:cNvSpPr/>
          <p:nvPr/>
        </p:nvSpPr>
        <p:spPr>
          <a:xfrm>
            <a:off x="3602707" y="234158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6BCEAFC-E809-0551-BE3E-AA6CA99B0BD4}"/>
              </a:ext>
            </a:extLst>
          </p:cNvPr>
          <p:cNvSpPr/>
          <p:nvPr/>
        </p:nvSpPr>
        <p:spPr>
          <a:xfrm>
            <a:off x="6001434" y="2329973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531697" y="2117306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54849" y="2117306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69438" y="1462409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319867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61729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cxnSpLocks/>
            <a:stCxn id="118" idx="2"/>
            <a:endCxn id="32" idx="3"/>
          </p:cNvCxnSpPr>
          <p:nvPr/>
        </p:nvCxnSpPr>
        <p:spPr>
          <a:xfrm rot="16200000" flipH="1">
            <a:off x="3704908" y="4128124"/>
            <a:ext cx="3134153" cy="335837"/>
          </a:xfrm>
          <a:prstGeom prst="bentConnector4">
            <a:avLst>
              <a:gd name="adj1" fmla="val 36619"/>
              <a:gd name="adj2" fmla="val 22539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stCxn id="119" idx="2"/>
            <a:endCxn id="25" idx="3"/>
          </p:cNvCxnSpPr>
          <p:nvPr/>
        </p:nvCxnSpPr>
        <p:spPr>
          <a:xfrm rot="16200000" flipH="1">
            <a:off x="3025776" y="2351686"/>
            <a:ext cx="2064986" cy="2763268"/>
          </a:xfrm>
          <a:prstGeom prst="bentConnector4">
            <a:avLst>
              <a:gd name="adj1" fmla="val 64941"/>
              <a:gd name="adj2" fmla="val 10827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915246" y="1955723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stCxn id="109" idx="0"/>
            <a:endCxn id="15" idx="3"/>
          </p:cNvCxnSpPr>
          <p:nvPr/>
        </p:nvCxnSpPr>
        <p:spPr>
          <a:xfrm rot="16200000" flipV="1">
            <a:off x="2484673" y="1161510"/>
            <a:ext cx="305067" cy="2055077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stCxn id="108" idx="0"/>
            <a:endCxn id="15" idx="3"/>
          </p:cNvCxnSpPr>
          <p:nvPr/>
        </p:nvCxnSpPr>
        <p:spPr>
          <a:xfrm rot="16200000" flipV="1">
            <a:off x="3689840" y="-43658"/>
            <a:ext cx="293458" cy="4453804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916486" y="2534488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402797" y="2534489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95610" y="1448614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BFE989F5-91E9-9E21-5F15-9356769E516E}"/>
              </a:ext>
            </a:extLst>
          </p:cNvPr>
          <p:cNvSpPr/>
          <p:nvPr/>
        </p:nvSpPr>
        <p:spPr>
          <a:xfrm rot="5400000">
            <a:off x="2292683" y="5122287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22E6B8-166C-A3EA-12BC-1BAE33873DE0}"/>
              </a:ext>
            </a:extLst>
          </p:cNvPr>
          <p:cNvSpPr txBox="1"/>
          <p:nvPr/>
        </p:nvSpPr>
        <p:spPr>
          <a:xfrm>
            <a:off x="2527598" y="4947146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C1784-6736-A121-2086-27E18BAD5E90}"/>
              </a:ext>
            </a:extLst>
          </p:cNvPr>
          <p:cNvSpPr txBox="1"/>
          <p:nvPr/>
        </p:nvSpPr>
        <p:spPr>
          <a:xfrm>
            <a:off x="2527598" y="5348930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E1E7213D-698D-ED24-5668-6634E5B4B141}"/>
              </a:ext>
            </a:extLst>
          </p:cNvPr>
          <p:cNvSpPr txBox="1"/>
          <p:nvPr/>
        </p:nvSpPr>
        <p:spPr>
          <a:xfrm>
            <a:off x="4658920" y="4685021"/>
            <a:ext cx="780983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 err="1"/>
              <a:t>Addr</a:t>
            </a:r>
            <a:r>
              <a:rPr lang="en-US" sz="1050" dirty="0"/>
              <a:t> Hi OE</a:t>
            </a: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31EF695-FC1B-083F-BB0A-427EABC64967}"/>
              </a:ext>
            </a:extLst>
          </p:cNvPr>
          <p:cNvSpPr/>
          <p:nvPr/>
        </p:nvSpPr>
        <p:spPr>
          <a:xfrm rot="5400000">
            <a:off x="3677598" y="5683758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5E965-D61C-123D-4B21-BE8C00E00B02}"/>
              </a:ext>
            </a:extLst>
          </p:cNvPr>
          <p:cNvSpPr txBox="1"/>
          <p:nvPr/>
        </p:nvSpPr>
        <p:spPr>
          <a:xfrm>
            <a:off x="3918529" y="5508617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1BF4A-9F4D-2C83-BA85-791C6392340D}"/>
              </a:ext>
            </a:extLst>
          </p:cNvPr>
          <p:cNvSpPr txBox="1"/>
          <p:nvPr/>
        </p:nvSpPr>
        <p:spPr>
          <a:xfrm>
            <a:off x="3918529" y="5910401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370D7E18-523F-F4B4-B6D4-0342808648C5}"/>
              </a:ext>
            </a:extLst>
          </p:cNvPr>
          <p:cNvSpPr/>
          <p:nvPr/>
        </p:nvSpPr>
        <p:spPr>
          <a:xfrm rot="5400000">
            <a:off x="3677598" y="458645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5CD7CA-D643-89CB-44D2-116AB3847A4F}"/>
              </a:ext>
            </a:extLst>
          </p:cNvPr>
          <p:cNvSpPr txBox="1"/>
          <p:nvPr/>
        </p:nvSpPr>
        <p:spPr>
          <a:xfrm>
            <a:off x="3918529" y="4411310"/>
            <a:ext cx="187179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3C1E78-D024-90E2-B756-119E84F17CA0}"/>
              </a:ext>
            </a:extLst>
          </p:cNvPr>
          <p:cNvSpPr txBox="1"/>
          <p:nvPr/>
        </p:nvSpPr>
        <p:spPr>
          <a:xfrm>
            <a:off x="3918529" y="4813094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C3373A84-721D-F1A4-049E-AEE3C0C6087A}"/>
              </a:ext>
            </a:extLst>
          </p:cNvPr>
          <p:cNvSpPr txBox="1"/>
          <p:nvPr/>
        </p:nvSpPr>
        <p:spPr>
          <a:xfrm>
            <a:off x="4646096" y="5782328"/>
            <a:ext cx="793807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 err="1"/>
              <a:t>Addr</a:t>
            </a:r>
            <a:r>
              <a:rPr lang="en-US" sz="1050" dirty="0"/>
              <a:t> Lo OE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C0D65C-D631-4EB0-D80B-F11544659646}"/>
              </a:ext>
            </a:extLst>
          </p:cNvPr>
          <p:cNvCxnSpPr>
            <a:stCxn id="29" idx="0"/>
            <a:endCxn id="25" idx="1"/>
          </p:cNvCxnSpPr>
          <p:nvPr/>
        </p:nvCxnSpPr>
        <p:spPr>
          <a:xfrm flipV="1">
            <a:off x="4279171" y="4765813"/>
            <a:ext cx="379749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F933EB-425A-5976-1D75-6D1329E581AF}"/>
              </a:ext>
            </a:extLst>
          </p:cNvPr>
          <p:cNvCxnSpPr>
            <a:cxnSpLocks/>
            <a:stCxn id="26" idx="0"/>
            <a:endCxn id="32" idx="1"/>
          </p:cNvCxnSpPr>
          <p:nvPr/>
        </p:nvCxnSpPr>
        <p:spPr>
          <a:xfrm flipV="1">
            <a:off x="4279171" y="5863120"/>
            <a:ext cx="366925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D06FD7D-1C8C-2D3E-9F65-7A2DE67100C0}"/>
              </a:ext>
            </a:extLst>
          </p:cNvPr>
          <p:cNvCxnSpPr>
            <a:stCxn id="22" idx="0"/>
            <a:endCxn id="29" idx="3"/>
          </p:cNvCxnSpPr>
          <p:nvPr/>
        </p:nvCxnSpPr>
        <p:spPr>
          <a:xfrm flipV="1">
            <a:off x="2894256" y="5142222"/>
            <a:ext cx="1201706" cy="1632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84E6C3F-C80C-00FD-EE8D-46793A596256}"/>
              </a:ext>
            </a:extLst>
          </p:cNvPr>
          <p:cNvCxnSpPr>
            <a:cxnSpLocks/>
            <a:stCxn id="22" idx="0"/>
            <a:endCxn id="26" idx="1"/>
          </p:cNvCxnSpPr>
          <p:nvPr/>
        </p:nvCxnSpPr>
        <p:spPr>
          <a:xfrm>
            <a:off x="2894256" y="5305496"/>
            <a:ext cx="1201706" cy="188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hlinkClick r:id="rId6" action="ppaction://hlinksldjump"/>
            <a:extLst>
              <a:ext uri="{FF2B5EF4-FFF2-40B4-BE49-F238E27FC236}">
                <a16:creationId xmlns:a16="http://schemas.microsoft.com/office/drawing/2014/main" id="{94D6D547-770D-4CC7-698F-CDF661ACDAF8}"/>
              </a:ext>
            </a:extLst>
          </p:cNvPr>
          <p:cNvSpPr/>
          <p:nvPr/>
        </p:nvSpPr>
        <p:spPr>
          <a:xfrm>
            <a:off x="693269" y="4983925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22: AB2DB H/L</a:t>
            </a:r>
          </a:p>
        </p:txBody>
      </p: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93632A89-B5E1-7583-D91C-5344339D091C}"/>
              </a:ext>
            </a:extLst>
          </p:cNvPr>
          <p:cNvSpPr/>
          <p:nvPr/>
        </p:nvSpPr>
        <p:spPr>
          <a:xfrm>
            <a:off x="1503499" y="5946786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21: AB2DB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BB6C749-6B1D-5A05-3A59-C416C9ACAFBA}"/>
              </a:ext>
            </a:extLst>
          </p:cNvPr>
          <p:cNvCxnSpPr>
            <a:cxnSpLocks/>
            <a:stCxn id="45" idx="3"/>
            <a:endCxn id="28" idx="1"/>
          </p:cNvCxnSpPr>
          <p:nvPr/>
        </p:nvCxnSpPr>
        <p:spPr>
          <a:xfrm flipV="1">
            <a:off x="2693784" y="6037423"/>
            <a:ext cx="1224745" cy="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47AE2EC-6373-771C-16B1-4FA0E44C1E53}"/>
              </a:ext>
            </a:extLst>
          </p:cNvPr>
          <p:cNvCxnSpPr>
            <a:cxnSpLocks/>
            <a:stCxn id="45" idx="3"/>
            <a:endCxn id="30" idx="1"/>
          </p:cNvCxnSpPr>
          <p:nvPr/>
        </p:nvCxnSpPr>
        <p:spPr>
          <a:xfrm flipV="1">
            <a:off x="2693784" y="4538332"/>
            <a:ext cx="1224745" cy="14998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AF7A036-F1A3-14FD-9E23-F4F9608A8600}"/>
              </a:ext>
            </a:extLst>
          </p:cNvPr>
          <p:cNvSpPr txBox="1"/>
          <p:nvPr/>
        </p:nvSpPr>
        <p:spPr>
          <a:xfrm>
            <a:off x="3621042" y="4816374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E81D82-3402-BA8F-45A9-9A0DF2890157}"/>
              </a:ext>
            </a:extLst>
          </p:cNvPr>
          <p:cNvCxnSpPr>
            <a:cxnSpLocks/>
            <a:stCxn id="53" idx="3"/>
            <a:endCxn id="31" idx="1"/>
          </p:cNvCxnSpPr>
          <p:nvPr/>
        </p:nvCxnSpPr>
        <p:spPr>
          <a:xfrm flipV="1">
            <a:off x="3712753" y="4940116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FD77180-E056-7AEC-78AE-344D219DE339}"/>
              </a:ext>
            </a:extLst>
          </p:cNvPr>
          <p:cNvSpPr txBox="1"/>
          <p:nvPr/>
        </p:nvSpPr>
        <p:spPr>
          <a:xfrm>
            <a:off x="3598984" y="5510199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E6A07B-9D7A-6D59-3D0C-FAADCB992D47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3690695" y="56339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4F68959-0AB2-2557-108A-AF0DE2836439}"/>
              </a:ext>
            </a:extLst>
          </p:cNvPr>
          <p:cNvCxnSpPr>
            <a:cxnSpLocks/>
            <a:stCxn id="44" idx="3"/>
            <a:endCxn id="23" idx="1"/>
          </p:cNvCxnSpPr>
          <p:nvPr/>
        </p:nvCxnSpPr>
        <p:spPr>
          <a:xfrm flipV="1">
            <a:off x="1883554" y="5074168"/>
            <a:ext cx="644044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51CB85-3B56-73E1-3354-A5D891101FBB}"/>
              </a:ext>
            </a:extLst>
          </p:cNvPr>
          <p:cNvGrpSpPr/>
          <p:nvPr/>
        </p:nvGrpSpPr>
        <p:grpSpPr>
          <a:xfrm>
            <a:off x="559152" y="4460099"/>
            <a:ext cx="1197764" cy="161583"/>
            <a:chOff x="5292243" y="4304787"/>
            <a:chExt cx="1197764" cy="161584"/>
          </a:xfrm>
        </p:grpSpPr>
        <p:sp>
          <p:nvSpPr>
            <p:cNvPr id="68" name="TextBox 67">
              <a:hlinkClick r:id="rId7" action="ppaction://hlinksldjump"/>
              <a:extLst>
                <a:ext uri="{FF2B5EF4-FFF2-40B4-BE49-F238E27FC236}">
                  <a16:creationId xmlns:a16="http://schemas.microsoft.com/office/drawing/2014/main" id="{CDDB246B-E091-4727-6146-93A0904115A7}"/>
                </a:ext>
              </a:extLst>
            </p:cNvPr>
            <p:cNvSpPr txBox="1"/>
            <p:nvPr/>
          </p:nvSpPr>
          <p:spPr>
            <a:xfrm>
              <a:off x="5292243" y="4304787"/>
              <a:ext cx="1197764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Opcode_MAA_JSR</a:t>
              </a:r>
              <a:endParaRPr lang="en-US" sz="105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C40801-3CA3-EBCA-D32F-0F89FF82649E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D6A3C3B-C884-D340-D1DE-835943FBAFEE}"/>
              </a:ext>
            </a:extLst>
          </p:cNvPr>
          <p:cNvCxnSpPr>
            <a:cxnSpLocks/>
            <a:stCxn id="68" idx="3"/>
            <a:endCxn id="22" idx="1"/>
          </p:cNvCxnSpPr>
          <p:nvPr/>
        </p:nvCxnSpPr>
        <p:spPr>
          <a:xfrm>
            <a:off x="1756916" y="4540891"/>
            <a:ext cx="954131" cy="3920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8" action="ppaction://hlinksldjump"/>
            <a:extLst>
              <a:ext uri="{FF2B5EF4-FFF2-40B4-BE49-F238E27FC236}">
                <a16:creationId xmlns:a16="http://schemas.microsoft.com/office/drawing/2014/main" id="{6DB00B6C-38F7-9AA6-A048-8242F26BBBF9}"/>
              </a:ext>
            </a:extLst>
          </p:cNvPr>
          <p:cNvSpPr txBox="1"/>
          <p:nvPr/>
        </p:nvSpPr>
        <p:spPr>
          <a:xfrm>
            <a:off x="812283" y="5397620"/>
            <a:ext cx="1069524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AR H/L (</a:t>
            </a:r>
            <a:r>
              <a:rPr lang="en-US" sz="1050" dirty="0" err="1"/>
              <a:t>Instr</a:t>
            </a:r>
            <a:r>
              <a:rPr lang="en-US" sz="1050" dirty="0"/>
              <a:t>[5])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9D77BB2-1DF4-B46C-CA61-03463483C508}"/>
              </a:ext>
            </a:extLst>
          </p:cNvPr>
          <p:cNvCxnSpPr>
            <a:cxnSpLocks/>
            <a:stCxn id="75" idx="3"/>
            <a:endCxn id="24" idx="1"/>
          </p:cNvCxnSpPr>
          <p:nvPr/>
        </p:nvCxnSpPr>
        <p:spPr>
          <a:xfrm flipV="1">
            <a:off x="1881807" y="5475952"/>
            <a:ext cx="645791" cy="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A circuit board with numbers and letters&#10;&#10;AI-generated content may be incorrect.">
            <a:extLst>
              <a:ext uri="{FF2B5EF4-FFF2-40B4-BE49-F238E27FC236}">
                <a16:creationId xmlns:a16="http://schemas.microsoft.com/office/drawing/2014/main" id="{5822723D-3E79-869F-9A92-D35BB11FEC8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7826"/>
          <a:stretch>
            <a:fillRect/>
          </a:stretch>
        </p:blipFill>
        <p:spPr>
          <a:xfrm>
            <a:off x="7379877" y="2728965"/>
            <a:ext cx="4285536" cy="27936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4E073F-6F20-61C1-D989-69C393FBC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6" r="27172"/>
          <a:stretch>
            <a:fillRect/>
          </a:stretch>
        </p:blipFill>
        <p:spPr bwMode="auto">
          <a:xfrm>
            <a:off x="9084736" y="3827619"/>
            <a:ext cx="1077905" cy="11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313A5BE8-05A5-713B-0FB2-297D913F40B9}"/>
              </a:ext>
            </a:extLst>
          </p:cNvPr>
          <p:cNvGrpSpPr/>
          <p:nvPr/>
        </p:nvGrpSpPr>
        <p:grpSpPr>
          <a:xfrm>
            <a:off x="8042776" y="5081988"/>
            <a:ext cx="447814" cy="261610"/>
            <a:chOff x="8473855" y="5940429"/>
            <a:chExt cx="447814" cy="26161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A6541E0-E3B9-DCA7-EB5B-5C273CA26413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803C204-D21A-17F6-D725-349254961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028ED06-9F38-CCE9-FEF7-B0EEC3DBB942}"/>
              </a:ext>
            </a:extLst>
          </p:cNvPr>
          <p:cNvCxnSpPr>
            <a:cxnSpLocks/>
          </p:cNvCxnSpPr>
          <p:nvPr/>
        </p:nvCxnSpPr>
        <p:spPr>
          <a:xfrm flipV="1">
            <a:off x="3843095" y="57863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239E1A2-A87F-62B4-DAF4-E42C06D3BD85}"/>
              </a:ext>
            </a:extLst>
          </p:cNvPr>
          <p:cNvCxnSpPr>
            <a:cxnSpLocks/>
          </p:cNvCxnSpPr>
          <p:nvPr/>
        </p:nvCxnSpPr>
        <p:spPr>
          <a:xfrm flipV="1">
            <a:off x="3995495" y="59387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6546CA9-A5A3-5D7D-E792-9B8F2AA39C17}"/>
              </a:ext>
            </a:extLst>
          </p:cNvPr>
          <p:cNvGrpSpPr/>
          <p:nvPr/>
        </p:nvGrpSpPr>
        <p:grpSpPr>
          <a:xfrm>
            <a:off x="8042776" y="4782312"/>
            <a:ext cx="447814" cy="261610"/>
            <a:chOff x="8473855" y="5940429"/>
            <a:chExt cx="447814" cy="26161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FFA9D9D-2B3F-4B0C-32C5-FE19852D6012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CAC79C5-7422-E350-8892-9C3C27BE2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8955794-6BEA-2D85-85B1-4BC4CEE7F02B}"/>
              </a:ext>
            </a:extLst>
          </p:cNvPr>
          <p:cNvGrpSpPr/>
          <p:nvPr/>
        </p:nvGrpSpPr>
        <p:grpSpPr>
          <a:xfrm>
            <a:off x="8042776" y="4482637"/>
            <a:ext cx="447814" cy="261610"/>
            <a:chOff x="8473855" y="5940429"/>
            <a:chExt cx="447814" cy="2616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0C75CDC-63FE-1B81-811D-69A42BA9C2C7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63CF329-7CB2-C9A3-F741-E4DBB711C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E45023-7764-A5B4-216F-E5F2E03E5EBE}"/>
              </a:ext>
            </a:extLst>
          </p:cNvPr>
          <p:cNvGrpSpPr/>
          <p:nvPr/>
        </p:nvGrpSpPr>
        <p:grpSpPr>
          <a:xfrm flipH="1">
            <a:off x="10828357" y="3043278"/>
            <a:ext cx="447814" cy="261610"/>
            <a:chOff x="8473855" y="5940429"/>
            <a:chExt cx="447814" cy="26161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FD10B74-71BB-237C-4440-5CBAEAF662C5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5v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6F7278D-C0F9-204A-3DE5-BCDA4E3A6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2FE7324-D148-91D4-B076-397E69C69CF5}"/>
              </a:ext>
            </a:extLst>
          </p:cNvPr>
          <p:cNvGrpSpPr/>
          <p:nvPr/>
        </p:nvGrpSpPr>
        <p:grpSpPr>
          <a:xfrm>
            <a:off x="10740824" y="4538328"/>
            <a:ext cx="924086" cy="138499"/>
            <a:chOff x="5355775" y="4302229"/>
            <a:chExt cx="1073871" cy="138500"/>
          </a:xfrm>
        </p:grpSpPr>
        <p:sp>
          <p:nvSpPr>
            <p:cNvPr id="1024" name="TextBox 1023">
              <a:hlinkClick r:id="rId7" action="ppaction://hlinksldjump"/>
              <a:extLst>
                <a:ext uri="{FF2B5EF4-FFF2-40B4-BE49-F238E27FC236}">
                  <a16:creationId xmlns:a16="http://schemas.microsoft.com/office/drawing/2014/main" id="{ADBF0D84-71AA-A6FE-D56B-E20F34E6F73C}"/>
                </a:ext>
              </a:extLst>
            </p:cNvPr>
            <p:cNvSpPr txBox="1"/>
            <p:nvPr/>
          </p:nvSpPr>
          <p:spPr>
            <a:xfrm>
              <a:off x="5363720" y="4302229"/>
              <a:ext cx="1065926" cy="1385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 err="1"/>
                <a:t>Opcode_MAA_JSR</a:t>
              </a:r>
              <a:endParaRPr lang="en-US" sz="900" dirty="0"/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B38B3ACD-02D4-FB82-7A52-2F528BBFFCCF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7394840B-03C8-9481-3D44-66218EE250E7}"/>
              </a:ext>
            </a:extLst>
          </p:cNvPr>
          <p:cNvCxnSpPr>
            <a:cxnSpLocks/>
          </p:cNvCxnSpPr>
          <p:nvPr/>
        </p:nvCxnSpPr>
        <p:spPr>
          <a:xfrm flipH="1" flipV="1">
            <a:off x="10533549" y="462168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90D8887B-03EB-F19E-5A9D-908D302075D9}"/>
              </a:ext>
            </a:extLst>
          </p:cNvPr>
          <p:cNvCxnSpPr>
            <a:stCxn id="1029" idx="3"/>
            <a:endCxn id="1027" idx="3"/>
          </p:cNvCxnSpPr>
          <p:nvPr/>
        </p:nvCxnSpPr>
        <p:spPr>
          <a:xfrm flipH="1">
            <a:off x="10564866" y="3763911"/>
            <a:ext cx="1044083" cy="1147058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2DD119B2-A7D0-D9DB-2180-F0B5DA61DE10}"/>
              </a:ext>
            </a:extLst>
          </p:cNvPr>
          <p:cNvCxnSpPr>
            <a:cxnSpLocks/>
            <a:stCxn id="1029" idx="3"/>
            <a:endCxn id="1028" idx="3"/>
          </p:cNvCxnSpPr>
          <p:nvPr/>
        </p:nvCxnSpPr>
        <p:spPr>
          <a:xfrm flipH="1">
            <a:off x="10564866" y="3763911"/>
            <a:ext cx="1044083" cy="1438174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30E46897-1FF3-B31E-546B-E97112B71CB0}"/>
              </a:ext>
            </a:extLst>
          </p:cNvPr>
          <p:cNvCxnSpPr>
            <a:cxnSpLocks/>
          </p:cNvCxnSpPr>
          <p:nvPr/>
        </p:nvCxnSpPr>
        <p:spPr>
          <a:xfrm flipH="1" flipV="1">
            <a:off x="10593660" y="4095736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4C6CC033-CF2F-FEAA-A16C-F3A8CBE7E18C}"/>
              </a:ext>
            </a:extLst>
          </p:cNvPr>
          <p:cNvCxnSpPr>
            <a:cxnSpLocks/>
          </p:cNvCxnSpPr>
          <p:nvPr/>
        </p:nvCxnSpPr>
        <p:spPr>
          <a:xfrm flipH="1" flipV="1">
            <a:off x="10616906" y="4351295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Rectangle 1037">
            <a:hlinkClick r:id="rId6" action="ppaction://hlinksldjump"/>
            <a:extLst>
              <a:ext uri="{FF2B5EF4-FFF2-40B4-BE49-F238E27FC236}">
                <a16:creationId xmlns:a16="http://schemas.microsoft.com/office/drawing/2014/main" id="{AA434D35-3DB3-F57F-DA72-DFE5EED9A720}"/>
              </a:ext>
            </a:extLst>
          </p:cNvPr>
          <p:cNvSpPr/>
          <p:nvPr/>
        </p:nvSpPr>
        <p:spPr>
          <a:xfrm>
            <a:off x="10740824" y="4286689"/>
            <a:ext cx="917249" cy="1384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/>
              <a:t>µC 22: AB2DB H/L</a:t>
            </a:r>
          </a:p>
        </p:txBody>
      </p:sp>
      <p:sp>
        <p:nvSpPr>
          <p:cNvPr id="1041" name="TextBox 1040">
            <a:hlinkClick r:id="rId8" action="ppaction://hlinksldjump"/>
            <a:extLst>
              <a:ext uri="{FF2B5EF4-FFF2-40B4-BE49-F238E27FC236}">
                <a16:creationId xmlns:a16="http://schemas.microsoft.com/office/drawing/2014/main" id="{26170D41-AF0F-EA39-8307-80D1B538BCB6}"/>
              </a:ext>
            </a:extLst>
          </p:cNvPr>
          <p:cNvSpPr txBox="1"/>
          <p:nvPr/>
        </p:nvSpPr>
        <p:spPr>
          <a:xfrm>
            <a:off x="10740824" y="4019660"/>
            <a:ext cx="844783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/>
              <a:t>AR H/L (</a:t>
            </a:r>
            <a:r>
              <a:rPr lang="en-US" sz="1000" dirty="0" err="1"/>
              <a:t>Instr</a:t>
            </a:r>
            <a:r>
              <a:rPr lang="en-US" sz="1000" dirty="0"/>
              <a:t>[5])</a:t>
            </a: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20B7190-6479-D4B8-64E5-127E894148A4}"/>
              </a:ext>
            </a:extLst>
          </p:cNvPr>
          <p:cNvGrpSpPr/>
          <p:nvPr/>
        </p:nvGrpSpPr>
        <p:grpSpPr>
          <a:xfrm>
            <a:off x="8042776" y="3351445"/>
            <a:ext cx="447814" cy="261610"/>
            <a:chOff x="8473855" y="5940429"/>
            <a:chExt cx="447814" cy="261610"/>
          </a:xfrm>
        </p:grpSpPr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9B58DB2-A545-FF27-73D0-48893AF7FE11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0CADCAA3-A541-F163-F45B-9564E9AFA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6" name="Picture 104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36314E4-BB43-999A-0209-E3D758C4D6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0797" y="121859"/>
            <a:ext cx="3947166" cy="909080"/>
          </a:xfrm>
          <a:prstGeom prst="rect">
            <a:avLst/>
          </a:prstGeom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EF6ECE32-470C-887D-699A-91F019732C55}"/>
              </a:ext>
            </a:extLst>
          </p:cNvPr>
          <p:cNvGrpSpPr/>
          <p:nvPr/>
        </p:nvGrpSpPr>
        <p:grpSpPr>
          <a:xfrm>
            <a:off x="8042776" y="3630178"/>
            <a:ext cx="447814" cy="261610"/>
            <a:chOff x="8473855" y="5940429"/>
            <a:chExt cx="447814" cy="261610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F1F01D3-F605-2DCC-DD73-8A5867F1B9AA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9" name="Straight Arrow Connector 1048">
              <a:extLst>
                <a:ext uri="{FF2B5EF4-FFF2-40B4-BE49-F238E27FC236}">
                  <a16:creationId xmlns:a16="http://schemas.microsoft.com/office/drawing/2014/main" id="{EF840258-F433-0BD0-A80E-F267F9C0B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0" name="TextBox 1049">
            <a:hlinkClick r:id="rId5" action="ppaction://hlinksldjump"/>
            <a:extLst>
              <a:ext uri="{FF2B5EF4-FFF2-40B4-BE49-F238E27FC236}">
                <a16:creationId xmlns:a16="http://schemas.microsoft.com/office/drawing/2014/main" id="{EE15BA3C-5B83-D887-5BC8-EC2A75183AF6}"/>
              </a:ext>
            </a:extLst>
          </p:cNvPr>
          <p:cNvSpPr txBox="1"/>
          <p:nvPr/>
        </p:nvSpPr>
        <p:spPr>
          <a:xfrm>
            <a:off x="8191388" y="3971881"/>
            <a:ext cx="61519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/>
              <a:t>Addr</a:t>
            </a:r>
            <a:r>
              <a:rPr lang="en-US" sz="1000" dirty="0"/>
              <a:t> Hi OE</a:t>
            </a:r>
          </a:p>
        </p:txBody>
      </p:sp>
      <p:sp>
        <p:nvSpPr>
          <p:cNvPr id="1051" name="TextBox 1050">
            <a:hlinkClick r:id="rId5" action="ppaction://hlinksldjump"/>
            <a:extLst>
              <a:ext uri="{FF2B5EF4-FFF2-40B4-BE49-F238E27FC236}">
                <a16:creationId xmlns:a16="http://schemas.microsoft.com/office/drawing/2014/main" id="{496E20D0-7F0C-74D8-0D39-5F6DD827DAE8}"/>
              </a:ext>
            </a:extLst>
          </p:cNvPr>
          <p:cNvSpPr txBox="1"/>
          <p:nvPr/>
        </p:nvSpPr>
        <p:spPr>
          <a:xfrm>
            <a:off x="11075926" y="3389828"/>
            <a:ext cx="580287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dirty="0" err="1"/>
              <a:t>Addr</a:t>
            </a:r>
            <a:r>
              <a:rPr lang="en-US" sz="1000" dirty="0"/>
              <a:t> Lo OE</a:t>
            </a:r>
          </a:p>
        </p:txBody>
      </p:sp>
      <p:sp>
        <p:nvSpPr>
          <p:cNvPr id="1052" name="Rectangle 1051">
            <a:hlinkClick r:id="rId6" action="ppaction://hlinksldjump"/>
            <a:extLst>
              <a:ext uri="{FF2B5EF4-FFF2-40B4-BE49-F238E27FC236}">
                <a16:creationId xmlns:a16="http://schemas.microsoft.com/office/drawing/2014/main" id="{3B500137-1A0A-FE98-8941-F4072094815E}"/>
              </a:ext>
            </a:extLst>
          </p:cNvPr>
          <p:cNvSpPr/>
          <p:nvPr/>
        </p:nvSpPr>
        <p:spPr>
          <a:xfrm>
            <a:off x="7747846" y="4232821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  <p:sp>
        <p:nvSpPr>
          <p:cNvPr id="1053" name="Rectangle 1052">
            <a:hlinkClick r:id="rId6" action="ppaction://hlinksldjump"/>
            <a:extLst>
              <a:ext uri="{FF2B5EF4-FFF2-40B4-BE49-F238E27FC236}">
                <a16:creationId xmlns:a16="http://schemas.microsoft.com/office/drawing/2014/main" id="{F7176BAC-6098-8B92-3F6D-58D44BF70B50}"/>
              </a:ext>
            </a:extLst>
          </p:cNvPr>
          <p:cNvSpPr/>
          <p:nvPr/>
        </p:nvSpPr>
        <p:spPr>
          <a:xfrm>
            <a:off x="7792116" y="3092586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529B80-120C-BCEB-9D96-052E0F2B87BC}"/>
              </a:ext>
            </a:extLst>
          </p:cNvPr>
          <p:cNvSpPr/>
          <p:nvPr/>
        </p:nvSpPr>
        <p:spPr>
          <a:xfrm>
            <a:off x="6950812" y="2687180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3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6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7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8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9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7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10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7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7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B2857-2926-CC6E-F7FE-BBD65A1CCC34}"/>
              </a:ext>
            </a:extLst>
          </p:cNvPr>
          <p:cNvSpPr/>
          <p:nvPr/>
        </p:nvSpPr>
        <p:spPr>
          <a:xfrm>
            <a:off x="4360937" y="3410075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0CDCB733-5CA8-2DB5-E3D9-C6CF8D674E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2635842"/>
            <a:ext cx="231824" cy="16158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639D08-1A00-6E10-3A3A-5A95D8F0C1E2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2397923" y="3540442"/>
            <a:ext cx="472877" cy="3409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E4927-0C63-3D43-5DAC-4BB9E92207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r="58979" b="28024"/>
          <a:stretch/>
        </p:blipFill>
        <p:spPr>
          <a:xfrm>
            <a:off x="2870800" y="3788626"/>
            <a:ext cx="270435" cy="1855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>
            <a:hlinkClick r:id="rId13" action="ppaction://hlinksldjump"/>
            <a:extLst>
              <a:ext uri="{FF2B5EF4-FFF2-40B4-BE49-F238E27FC236}">
                <a16:creationId xmlns:a16="http://schemas.microsoft.com/office/drawing/2014/main" id="{2AB670A1-9F3E-A2CC-A3E9-2AA3A3AFCF91}"/>
              </a:ext>
            </a:extLst>
          </p:cNvPr>
          <p:cNvSpPr txBox="1"/>
          <p:nvPr/>
        </p:nvSpPr>
        <p:spPr>
          <a:xfrm>
            <a:off x="1727547" y="3463498"/>
            <a:ext cx="67037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Main CLK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ACB04A-9221-6841-2D35-F1FDB5650DBF}"/>
              </a:ext>
            </a:extLst>
          </p:cNvPr>
          <p:cNvCxnSpPr>
            <a:cxnSpLocks/>
            <a:stCxn id="20" idx="3"/>
            <a:endCxn id="12" idx="2"/>
          </p:cNvCxnSpPr>
          <p:nvPr/>
        </p:nvCxnSpPr>
        <p:spPr>
          <a:xfrm flipV="1">
            <a:off x="3141235" y="3501428"/>
            <a:ext cx="1286676" cy="379962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iagram&#10;&#10;Description automatically generated with low confidence">
            <a:extLst>
              <a:ext uri="{FF2B5EF4-FFF2-40B4-BE49-F238E27FC236}">
                <a16:creationId xmlns:a16="http://schemas.microsoft.com/office/drawing/2014/main" id="{7450099E-0791-8081-C6DE-15AB3CF9F2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90141" y="3595527"/>
            <a:ext cx="231824" cy="161584"/>
          </a:xfrm>
          <a:prstGeom prst="rect">
            <a:avLst/>
          </a:prstGeom>
        </p:spPr>
      </p:pic>
      <p:pic>
        <p:nvPicPr>
          <p:cNvPr id="31" name="Picture 30" descr="Diagram&#10;&#10;Description automatically generated with low confidence">
            <a:extLst>
              <a:ext uri="{FF2B5EF4-FFF2-40B4-BE49-F238E27FC236}">
                <a16:creationId xmlns:a16="http://schemas.microsoft.com/office/drawing/2014/main" id="{50359120-9A1D-2C00-5978-50CD9380AE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86680" y="3374223"/>
            <a:ext cx="231824" cy="161584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0F48B80-73BE-0059-E924-C1B27AD4CD0E}"/>
              </a:ext>
            </a:extLst>
          </p:cNvPr>
          <p:cNvCxnSpPr>
            <a:cxnSpLocks/>
            <a:stCxn id="20" idx="3"/>
            <a:endCxn id="53" idx="2"/>
          </p:cNvCxnSpPr>
          <p:nvPr/>
        </p:nvCxnSpPr>
        <p:spPr>
          <a:xfrm flipV="1">
            <a:off x="3141235" y="2778533"/>
            <a:ext cx="3876551" cy="1102857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 with low confidence">
            <a:extLst>
              <a:ext uri="{FF2B5EF4-FFF2-40B4-BE49-F238E27FC236}">
                <a16:creationId xmlns:a16="http://schemas.microsoft.com/office/drawing/2014/main" id="{861975FF-E00E-A230-3B5A-7B25233DBD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3110402"/>
            <a:ext cx="231824" cy="1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7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7B7D2E7-B2EF-7C4D-D53A-DAA0768B095F}"/>
              </a:ext>
            </a:extLst>
          </p:cNvPr>
          <p:cNvSpPr/>
          <p:nvPr/>
        </p:nvSpPr>
        <p:spPr>
          <a:xfrm>
            <a:off x="4762942" y="3083755"/>
            <a:ext cx="282975" cy="255701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Bus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4" action="ppaction://hlinksldjump"/>
                </a:rPr>
                <a:t>574: Stack  </a:t>
              </a:r>
              <a:r>
                <a:rPr lang="en-US" sz="1200" dirty="0" err="1">
                  <a:hlinkClick r:id="rId4" action="ppaction://hlinksldjump"/>
                </a:rPr>
                <a:t>Ptr</a:t>
              </a:r>
              <a:r>
                <a:rPr lang="en-US" sz="1200" dirty="0">
                  <a:hlinkClick r:id="rId4" action="ppaction://hlinksldjump"/>
                </a:rPr>
                <a:t> Page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7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7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0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5087842"/>
            <a:ext cx="3998911" cy="1002682"/>
          </a:xfrm>
          <a:prstGeom prst="bentConnector3">
            <a:avLst>
              <a:gd name="adj1" fmla="val 802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95641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SP[H] </a:t>
            </a:r>
            <a:r>
              <a:rPr lang="en-US" sz="1200" dirty="0" err="1"/>
              <a:t>Ld</a:t>
            </a:r>
            <a:r>
              <a:rPr lang="en-US" sz="1200" dirty="0"/>
              <a:t> En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2756445"/>
            <a:ext cx="3510420" cy="3334079"/>
          </a:xfrm>
          <a:prstGeom prst="bentConnector3">
            <a:avLst>
              <a:gd name="adj1" fmla="val 9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F284E2-FCFD-57B5-5757-EB32BFFF0733}"/>
              </a:ext>
            </a:extLst>
          </p:cNvPr>
          <p:cNvCxnSpPr>
            <a:stCxn id="2" idx="3"/>
          </p:cNvCxnSpPr>
          <p:nvPr/>
        </p:nvCxnSpPr>
        <p:spPr>
          <a:xfrm flipV="1">
            <a:off x="6398341" y="2489985"/>
            <a:ext cx="796543" cy="2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12" action="ppaction://hlinksldjump"/>
            <a:extLst>
              <a:ext uri="{FF2B5EF4-FFF2-40B4-BE49-F238E27FC236}">
                <a16:creationId xmlns:a16="http://schemas.microsoft.com/office/drawing/2014/main" id="{B808314D-A155-606C-7F9B-4417AB685531}"/>
              </a:ext>
            </a:extLst>
          </p:cNvPr>
          <p:cNvSpPr txBox="1"/>
          <p:nvPr/>
        </p:nvSpPr>
        <p:spPr>
          <a:xfrm>
            <a:off x="7153751" y="5792535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C1202A-6286-CC05-ED56-5782C9FA20DD}"/>
              </a:ext>
            </a:extLst>
          </p:cNvPr>
          <p:cNvCxnSpPr>
            <a:endCxn id="13" idx="1"/>
          </p:cNvCxnSpPr>
          <p:nvPr/>
        </p:nvCxnSpPr>
        <p:spPr>
          <a:xfrm>
            <a:off x="6220326" y="5396163"/>
            <a:ext cx="933425" cy="477164"/>
          </a:xfrm>
          <a:prstGeom prst="bentConnector3">
            <a:avLst>
              <a:gd name="adj1" fmla="val 1906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8B71F01-C327-BFFF-E29C-E7E910DB721E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887759" y="4607335"/>
            <a:ext cx="1776574" cy="755410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88D307B-F2F3-72FE-C73A-13D9820BCD2D}"/>
              </a:ext>
            </a:extLst>
          </p:cNvPr>
          <p:cNvCxnSpPr>
            <a:cxnSpLocks/>
          </p:cNvCxnSpPr>
          <p:nvPr/>
        </p:nvCxnSpPr>
        <p:spPr>
          <a:xfrm>
            <a:off x="6220325" y="4096751"/>
            <a:ext cx="178015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64554E5-35E0-0B9C-07B0-55FAD1ECFB94}"/>
              </a:ext>
            </a:extLst>
          </p:cNvPr>
          <p:cNvSpPr/>
          <p:nvPr/>
        </p:nvSpPr>
        <p:spPr>
          <a:xfrm>
            <a:off x="5048709" y="3397322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7:4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C41DBF0-FD55-87E4-1C23-427B6D45F94D}"/>
              </a:ext>
            </a:extLst>
          </p:cNvPr>
          <p:cNvSpPr/>
          <p:nvPr/>
        </p:nvSpPr>
        <p:spPr>
          <a:xfrm>
            <a:off x="5044262" y="4819421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3:0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21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21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2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    ?</a:t>
            </a:r>
          </a:p>
        </p:txBody>
      </p:sp>
      <p:sp>
        <p:nvSpPr>
          <p:cNvPr id="136" name="Rectangle 135">
            <a:hlinkClick r:id="rId16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16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endParaRPr lang="en-US" sz="1200" strike="sngStrike" dirty="0"/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8014527" y="1457171"/>
            <a:ext cx="1653399" cy="693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3216547" y="1002019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3350793" y="1227091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4016704" y="965481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4136700" y="1188462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2546864" y="1872294"/>
            <a:ext cx="1364492" cy="2433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2314650" y="1752546"/>
            <a:ext cx="1567785" cy="2360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59A4F0-E310-3AE8-014F-301637818FAC}"/>
              </a:ext>
            </a:extLst>
          </p:cNvPr>
          <p:cNvGrpSpPr/>
          <p:nvPr/>
        </p:nvGrpSpPr>
        <p:grpSpPr>
          <a:xfrm>
            <a:off x="556823" y="1019185"/>
            <a:ext cx="830677" cy="161583"/>
            <a:chOff x="1992327" y="3559447"/>
            <a:chExt cx="830677" cy="283170"/>
          </a:xfrm>
        </p:grpSpPr>
        <p:sp>
          <p:nvSpPr>
            <p:cNvPr id="99" name="TextBox 9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40444D-D5D0-957B-58D6-1850248371E6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OpCode_18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7BE2ED5-D1F0-6406-89CF-E7CADB4D6B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67A54F-402B-3694-1943-C7A34A6EE695}"/>
              </a:ext>
            </a:extLst>
          </p:cNvPr>
          <p:cNvGrpSpPr/>
          <p:nvPr/>
        </p:nvGrpSpPr>
        <p:grpSpPr>
          <a:xfrm>
            <a:off x="709223" y="1200805"/>
            <a:ext cx="830677" cy="161583"/>
            <a:chOff x="1992327" y="3559447"/>
            <a:chExt cx="830677" cy="283170"/>
          </a:xfrm>
        </p:grpSpPr>
        <p:sp>
          <p:nvSpPr>
            <p:cNvPr id="105" name="TextBox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E56B9B-51BA-2570-03D3-F5BCCB587A72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OpCode_19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D818AC-4883-3B4A-B3F1-CB244460639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B9DA42-872C-EA0D-5D4D-3EFD25885A6F}"/>
              </a:ext>
            </a:extLst>
          </p:cNvPr>
          <p:cNvGrpSpPr/>
          <p:nvPr/>
        </p:nvGrpSpPr>
        <p:grpSpPr>
          <a:xfrm>
            <a:off x="861623" y="1382425"/>
            <a:ext cx="971741" cy="161583"/>
            <a:chOff x="1992327" y="3559447"/>
            <a:chExt cx="971741" cy="283170"/>
          </a:xfrm>
        </p:grpSpPr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267D7BF-B962-FD94-AE9D-E1FD3717AEE6}"/>
                </a:ext>
              </a:extLst>
            </p:cNvPr>
            <p:cNvSpPr txBox="1"/>
            <p:nvPr/>
          </p:nvSpPr>
          <p:spPr>
            <a:xfrm>
              <a:off x="1992327" y="3559447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F768B05-2100-117D-3BE2-6B16A78543F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DCA1E8-433C-5870-B233-6A358F65A285}"/>
              </a:ext>
            </a:extLst>
          </p:cNvPr>
          <p:cNvGrpSpPr/>
          <p:nvPr/>
        </p:nvGrpSpPr>
        <p:grpSpPr>
          <a:xfrm>
            <a:off x="1014023" y="1564045"/>
            <a:ext cx="835485" cy="161583"/>
            <a:chOff x="1992327" y="3559447"/>
            <a:chExt cx="835485" cy="283170"/>
          </a:xfrm>
        </p:grpSpPr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F1701D29-0CCE-23CA-814F-4DB2968892B7}"/>
                </a:ext>
              </a:extLst>
            </p:cNvPr>
            <p:cNvSpPr txBox="1"/>
            <p:nvPr/>
          </p:nvSpPr>
          <p:spPr>
            <a:xfrm>
              <a:off x="1992327" y="3559447"/>
              <a:ext cx="83548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OpCode_1B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E853CF-A042-1B4A-638E-6FC3B5C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9B7DAF-7B1A-FD31-8C96-09467A78E6D3}"/>
              </a:ext>
            </a:extLst>
          </p:cNvPr>
          <p:cNvGrpSpPr/>
          <p:nvPr/>
        </p:nvGrpSpPr>
        <p:grpSpPr>
          <a:xfrm>
            <a:off x="1166423" y="1745665"/>
            <a:ext cx="833883" cy="161583"/>
            <a:chOff x="1992327" y="3559447"/>
            <a:chExt cx="833883" cy="283170"/>
          </a:xfrm>
        </p:grpSpPr>
        <p:sp>
          <p:nvSpPr>
            <p:cNvPr id="114" name="TextBox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08F9BA8-8634-5785-BB43-A97FD7714F7A}"/>
                </a:ext>
              </a:extLst>
            </p:cNvPr>
            <p:cNvSpPr txBox="1"/>
            <p:nvPr/>
          </p:nvSpPr>
          <p:spPr>
            <a:xfrm>
              <a:off x="1992327" y="3559447"/>
              <a:ext cx="83388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OpCode_1C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CFCF94-2F63-DA46-F1F1-96E374CB7FF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C552068-8412-91E3-21C4-0E9B5B565EB2}"/>
              </a:ext>
            </a:extLst>
          </p:cNvPr>
          <p:cNvGrpSpPr/>
          <p:nvPr/>
        </p:nvGrpSpPr>
        <p:grpSpPr>
          <a:xfrm>
            <a:off x="1318823" y="1927285"/>
            <a:ext cx="845103" cy="161583"/>
            <a:chOff x="1992327" y="3559447"/>
            <a:chExt cx="845103" cy="283170"/>
          </a:xfrm>
        </p:grpSpPr>
        <p:sp>
          <p:nvSpPr>
            <p:cNvPr id="117" name="TextBox 1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DBE9DF-F8C5-C957-6636-40CE739F5EF8}"/>
                </a:ext>
              </a:extLst>
            </p:cNvPr>
            <p:cNvSpPr txBox="1"/>
            <p:nvPr/>
          </p:nvSpPr>
          <p:spPr>
            <a:xfrm>
              <a:off x="1992327" y="3559447"/>
              <a:ext cx="84510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79ECE65-2FFF-5BAF-C5FE-542F219D594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29A26-4AEA-6618-7155-72BA354CE11B}"/>
              </a:ext>
            </a:extLst>
          </p:cNvPr>
          <p:cNvGrpSpPr/>
          <p:nvPr/>
        </p:nvGrpSpPr>
        <p:grpSpPr>
          <a:xfrm>
            <a:off x="1471223" y="2108905"/>
            <a:ext cx="827471" cy="161583"/>
            <a:chOff x="1992327" y="3559447"/>
            <a:chExt cx="827471" cy="283170"/>
          </a:xfrm>
        </p:grpSpPr>
        <p:sp>
          <p:nvSpPr>
            <p:cNvPr id="120" name="TextBox 1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9B634F-8875-5FD6-5FC7-8EE3F202B202}"/>
                </a:ext>
              </a:extLst>
            </p:cNvPr>
            <p:cNvSpPr txBox="1"/>
            <p:nvPr/>
          </p:nvSpPr>
          <p:spPr>
            <a:xfrm>
              <a:off x="1992327" y="3559447"/>
              <a:ext cx="82747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2B7DBD1-D406-6A7D-E5B6-8D977FAC02F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2C4BDB1-A36A-F902-33FF-3BE2AD1E2589}"/>
              </a:ext>
            </a:extLst>
          </p:cNvPr>
          <p:cNvGrpSpPr/>
          <p:nvPr/>
        </p:nvGrpSpPr>
        <p:grpSpPr>
          <a:xfrm>
            <a:off x="1623623" y="2290522"/>
            <a:ext cx="824265" cy="161583"/>
            <a:chOff x="1992327" y="3559447"/>
            <a:chExt cx="824265" cy="283170"/>
          </a:xfrm>
        </p:grpSpPr>
        <p:sp>
          <p:nvSpPr>
            <p:cNvPr id="123" name="TextBox 1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9591CF-D09F-DDF4-570E-A7634E9A2880}"/>
                </a:ext>
              </a:extLst>
            </p:cNvPr>
            <p:cNvSpPr txBox="1"/>
            <p:nvPr/>
          </p:nvSpPr>
          <p:spPr>
            <a:xfrm>
              <a:off x="1992327" y="3559447"/>
              <a:ext cx="82426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OpCode_1F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A0E2DC-D6A5-0579-522C-FEC0932A63D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3828AEE-265B-F1B0-99BE-D20A397BEBF5}"/>
              </a:ext>
            </a:extLst>
          </p:cNvPr>
          <p:cNvCxnSpPr>
            <a:stCxn id="99" idx="1"/>
          </p:cNvCxnSpPr>
          <p:nvPr/>
        </p:nvCxnSpPr>
        <p:spPr>
          <a:xfrm rot="10800000" flipV="1">
            <a:off x="351329" y="1099977"/>
            <a:ext cx="205494" cy="15544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7A7BBB2-814D-0208-003B-BF0D6D9659B7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 flipV="1">
            <a:off x="515761" y="1281597"/>
            <a:ext cx="193462" cy="1386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32ED23-65DF-56BD-5AEA-6475873C8376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672185" y="1463217"/>
            <a:ext cx="189439" cy="1199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E82D69C-8BCC-9C78-9700-5E8B3090C232}"/>
              </a:ext>
            </a:extLst>
          </p:cNvPr>
          <p:cNvCxnSpPr>
            <a:cxnSpLocks/>
            <a:stCxn id="111" idx="1"/>
          </p:cNvCxnSpPr>
          <p:nvPr/>
        </p:nvCxnSpPr>
        <p:spPr>
          <a:xfrm rot="10800000" flipV="1">
            <a:off x="830599" y="1644837"/>
            <a:ext cx="183425" cy="1019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102DA0D4-76C0-9DCD-C965-57EE1D65F63F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 flipV="1">
            <a:off x="1001051" y="1826457"/>
            <a:ext cx="165373" cy="8460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B0B3F4EC-DD2A-C854-5839-3E3A8CCFBCDB}"/>
              </a:ext>
            </a:extLst>
          </p:cNvPr>
          <p:cNvCxnSpPr>
            <a:cxnSpLocks/>
            <a:stCxn id="117" idx="1"/>
          </p:cNvCxnSpPr>
          <p:nvPr/>
        </p:nvCxnSpPr>
        <p:spPr>
          <a:xfrm rot="10800000" flipV="1">
            <a:off x="1153455" y="2008077"/>
            <a:ext cx="165369" cy="6423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6333EF6-5AA8-C614-2776-9BF87C4DD80C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1317889" y="2189697"/>
            <a:ext cx="153334" cy="486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08F6377C-6EDA-DDE7-3359-72FAD0AE0E7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1482321" y="2371313"/>
            <a:ext cx="141302" cy="319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hlinkClick r:id="rId15" action="ppaction://hlinksldjump"/>
            <a:extLst>
              <a:ext uri="{FF2B5EF4-FFF2-40B4-BE49-F238E27FC236}">
                <a16:creationId xmlns:a16="http://schemas.microsoft.com/office/drawing/2014/main" id="{9B5F8B9C-726A-6AB1-06E8-A4C5F44494AE}"/>
              </a:ext>
            </a:extLst>
          </p:cNvPr>
          <p:cNvSpPr txBox="1"/>
          <p:nvPr/>
        </p:nvSpPr>
        <p:spPr>
          <a:xfrm>
            <a:off x="1368176" y="96159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MAAL</a:t>
            </a:r>
          </a:p>
        </p:txBody>
      </p:sp>
      <p:sp>
        <p:nvSpPr>
          <p:cNvPr id="146" name="TextBox 145">
            <a:hlinkClick r:id="rId16" action="ppaction://hlinksldjump"/>
            <a:extLst>
              <a:ext uri="{FF2B5EF4-FFF2-40B4-BE49-F238E27FC236}">
                <a16:creationId xmlns:a16="http://schemas.microsoft.com/office/drawing/2014/main" id="{4538B22B-158B-42E6-F5DB-2DD3CBC20A36}"/>
              </a:ext>
            </a:extLst>
          </p:cNvPr>
          <p:cNvSpPr txBox="1"/>
          <p:nvPr/>
        </p:nvSpPr>
        <p:spPr>
          <a:xfrm>
            <a:off x="1520576" y="1162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MAAH</a:t>
            </a:r>
          </a:p>
        </p:txBody>
      </p:sp>
      <p:sp>
        <p:nvSpPr>
          <p:cNvPr id="147" name="TextBox 146">
            <a:hlinkClick r:id="rId17" action="ppaction://hlinksldjump"/>
            <a:extLst>
              <a:ext uri="{FF2B5EF4-FFF2-40B4-BE49-F238E27FC236}">
                <a16:creationId xmlns:a16="http://schemas.microsoft.com/office/drawing/2014/main" id="{C3EF2A60-6A4C-C119-00A8-678197310B9D}"/>
              </a:ext>
            </a:extLst>
          </p:cNvPr>
          <p:cNvSpPr txBox="1"/>
          <p:nvPr/>
        </p:nvSpPr>
        <p:spPr>
          <a:xfrm>
            <a:off x="1781103" y="1338783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1A</a:t>
            </a:r>
          </a:p>
        </p:txBody>
      </p:sp>
      <p:sp>
        <p:nvSpPr>
          <p:cNvPr id="148" name="TextBox 147">
            <a:hlinkClick r:id="rId18" action="ppaction://hlinksldjump"/>
            <a:extLst>
              <a:ext uri="{FF2B5EF4-FFF2-40B4-BE49-F238E27FC236}">
                <a16:creationId xmlns:a16="http://schemas.microsoft.com/office/drawing/2014/main" id="{D6B11A41-6C0F-2785-D7DB-540CA4260A3C}"/>
              </a:ext>
            </a:extLst>
          </p:cNvPr>
          <p:cNvSpPr txBox="1"/>
          <p:nvPr/>
        </p:nvSpPr>
        <p:spPr>
          <a:xfrm>
            <a:off x="1807170" y="1521263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149" name="TextBox 148">
            <a:hlinkClick r:id="rId19" action="ppaction://hlinksldjump"/>
            <a:extLst>
              <a:ext uri="{FF2B5EF4-FFF2-40B4-BE49-F238E27FC236}">
                <a16:creationId xmlns:a16="http://schemas.microsoft.com/office/drawing/2014/main" id="{1E0E6D9F-7D3A-F084-EF46-E45BAD01AA94}"/>
              </a:ext>
            </a:extLst>
          </p:cNvPr>
          <p:cNvSpPr txBox="1"/>
          <p:nvPr/>
        </p:nvSpPr>
        <p:spPr>
          <a:xfrm>
            <a:off x="1959570" y="17037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MGA</a:t>
            </a:r>
          </a:p>
        </p:txBody>
      </p:sp>
      <p:sp>
        <p:nvSpPr>
          <p:cNvPr id="150" name="TextBox 149">
            <a:hlinkClick r:id="rId19" action="ppaction://hlinksldjump"/>
            <a:extLst>
              <a:ext uri="{FF2B5EF4-FFF2-40B4-BE49-F238E27FC236}">
                <a16:creationId xmlns:a16="http://schemas.microsoft.com/office/drawing/2014/main" id="{DF751EA0-8ABB-5505-86C4-5B75AB451C1F}"/>
              </a:ext>
            </a:extLst>
          </p:cNvPr>
          <p:cNvSpPr txBox="1"/>
          <p:nvPr/>
        </p:nvSpPr>
        <p:spPr>
          <a:xfrm>
            <a:off x="2111970" y="1874191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39C9A7AD-D9E5-D0EB-DECF-073152418362}"/>
              </a:ext>
            </a:extLst>
          </p:cNvPr>
          <p:cNvSpPr txBox="1"/>
          <p:nvPr/>
        </p:nvSpPr>
        <p:spPr>
          <a:xfrm>
            <a:off x="2252338" y="206870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2" name="TextBox 151">
            <a:hlinkClick r:id="rId19" action="ppaction://hlinksldjump"/>
            <a:extLst>
              <a:ext uri="{FF2B5EF4-FFF2-40B4-BE49-F238E27FC236}">
                <a16:creationId xmlns:a16="http://schemas.microsoft.com/office/drawing/2014/main" id="{113294D3-FDE6-7E8B-44F7-9400A88BCF6D}"/>
              </a:ext>
            </a:extLst>
          </p:cNvPr>
          <p:cNvSpPr txBox="1"/>
          <p:nvPr/>
        </p:nvSpPr>
        <p:spPr>
          <a:xfrm>
            <a:off x="2392706" y="224516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582729"/>
              </p:ext>
            </p:extLst>
          </p:nvPr>
        </p:nvGraphicFramePr>
        <p:xfrm>
          <a:off x="763069" y="691687"/>
          <a:ext cx="8128002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2" action="ppaction://hlinksldjump"/>
                        </a:rPr>
                        <a:t>NOP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3" action="ppaction://hlinksldjump"/>
                        </a:rPr>
                        <a:t>BRK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Halt the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4" action="ppaction://hlinksldjump"/>
                        </a:rPr>
                        <a:t>ALU</a:t>
                      </a:r>
                      <a:r>
                        <a:rPr lang="en-US" sz="1000" dirty="0"/>
                        <a:t>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ALU instruction </a:t>
                      </a:r>
                    </a:p>
                    <a:p>
                      <a:r>
                        <a:rPr lang="en-US" sz="1000" dirty="0"/>
                        <a:t>(OR, AND, XOR, NO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0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Branch Absolute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Immediate </a:t>
                      </a:r>
                    </a:p>
                    <a:p>
                      <a:r>
                        <a:rPr lang="en-US" sz="1000"/>
                        <a:t>(Format: ALU Rd, Rd, </a:t>
                      </a:r>
                      <a:r>
                        <a:rPr lang="en-US" sz="1000" err="1"/>
                        <a:t>imm</a:t>
                      </a:r>
                      <a:r>
                        <a:rPr lang="en-US" sz="10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OUT register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a register as a character or integer  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sldjump"/>
                        </a:rPr>
                        <a:t>TST Registers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sldjump"/>
                        </a:rPr>
                        <a:t>TST Register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/>
                        </a:rPr>
                        <a:t>LDW1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sldjump"/>
                        </a:rPr>
                        <a:t>LDW2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 action="ppaction://hlinksldjump"/>
                        </a:rPr>
                        <a:t>SDW1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41625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 action="ppaction://hlinksldjump"/>
                        </a:rPr>
                        <a:t>SDW2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59333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 action="ppaction://hlinksldjump"/>
                        </a:rPr>
                        <a:t>MAA1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3674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 action="ppaction://hlinksldjump"/>
                        </a:rPr>
                        <a:t>MAA2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0445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3" action="ppaction://hlinksldjump"/>
                        </a:rPr>
                        <a:t>MAG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to General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02251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4" action="ppaction://hlinksldjump"/>
                        </a:rPr>
                        <a:t>LDA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Address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6563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/>
                        </a:rPr>
                        <a:t>MGA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General to Address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34254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620881"/>
              </p:ext>
            </p:extLst>
          </p:nvPr>
        </p:nvGraphicFramePr>
        <p:xfrm>
          <a:off x="9516208" y="790004"/>
          <a:ext cx="1399443" cy="1661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Deprecating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8043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16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Cin -&gt; A-&gt; Cout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Cin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1 </a:t>
            </a:r>
            <a:r>
              <a:rPr lang="en-US" dirty="0"/>
              <a:t>(LDW1)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2 </a:t>
            </a:r>
            <a:r>
              <a:rPr lang="en-US" dirty="0"/>
              <a:t>(LDW2)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1 (SDW1)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2 (SDW2)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1 (MAA1)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2 (MAA2)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hlinkClick r:id="rId7" action="ppaction://hlinksldjump"/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8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10587</TotalTime>
  <Words>25407</Words>
  <Application>Microsoft Office PowerPoint</Application>
  <PresentationFormat>Widescreen</PresentationFormat>
  <Paragraphs>8111</Paragraphs>
  <Slides>140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6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Byte with Offset 1 (LDW1) (10100)</vt:lpstr>
      <vt:lpstr>Micro-Instructions Control: Load Data Byte with Offset 2 (LDW2) (10101)</vt:lpstr>
      <vt:lpstr>Micro-Instructions Control: Store Data Byte with Offset 1 (SDW1) (10110)</vt:lpstr>
      <vt:lpstr>Micro-Instructions Control: Store Data Byte with Offset 2 (SDW2) (10111)</vt:lpstr>
      <vt:lpstr>Micro-Instructions Control: Address with Offset to Address 1 (MAA1) (11000)</vt:lpstr>
      <vt:lpstr>Micro-Instructions Control: Address with Offset to Address 2 (MAA2)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34</cp:revision>
  <cp:lastPrinted>2025-12-24T07:50:56Z</cp:lastPrinted>
  <dcterms:created xsi:type="dcterms:W3CDTF">2022-02-06T02:47:09Z</dcterms:created>
  <dcterms:modified xsi:type="dcterms:W3CDTF">2025-12-25T21:06:56Z</dcterms:modified>
</cp:coreProperties>
</file>